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D4ACCA-65A7-41F0-9A80-875BFA51BEFE}" type="datetimeFigureOut">
              <a:rPr lang="en-US" smtClean="0"/>
              <a:pPr/>
              <a:t>4/18/2011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C2FDCB-251E-4FC6-B10C-D47BD288F1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onypictures.com/homevideo/faithlikepotatoes/clip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amazon.com/Faith-Like-Potatoes-Farmer-Everything/dp/0825463351/ref=sr_1_1?ie=UTF8&amp;s=books&amp;qid=1303066650&amp;sr=1-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785926"/>
            <a:ext cx="77724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Century Gothic" pitchFamily="34" charset="0"/>
              </a:rPr>
              <a:t>FAB Club</a:t>
            </a:r>
            <a:endParaRPr lang="en-GB" sz="96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286124"/>
            <a:ext cx="8715436" cy="3357586"/>
          </a:xfrm>
        </p:spPr>
        <p:txBody>
          <a:bodyPr>
            <a:normAutofit fontScale="92500" lnSpcReduction="20000"/>
          </a:bodyPr>
          <a:lstStyle/>
          <a:p>
            <a:r>
              <a:rPr lang="en-GB" sz="4700" dirty="0" smtClean="0"/>
              <a:t>Film and Book Club </a:t>
            </a:r>
          </a:p>
          <a:p>
            <a:r>
              <a:rPr lang="en-GB" sz="4700" b="1" dirty="0" smtClean="0"/>
              <a:t>Film Viewing</a:t>
            </a:r>
            <a:r>
              <a:rPr lang="en-GB" sz="4700" dirty="0" smtClean="0"/>
              <a:t>: Friday 27</a:t>
            </a:r>
            <a:r>
              <a:rPr lang="en-GB" sz="4700" baseline="30000" dirty="0" smtClean="0"/>
              <a:t>th</a:t>
            </a:r>
            <a:r>
              <a:rPr lang="en-GB" sz="4700" dirty="0" smtClean="0"/>
              <a:t> May at 7.30pm</a:t>
            </a:r>
          </a:p>
          <a:p>
            <a:r>
              <a:rPr lang="en-GB" sz="4700" b="1" dirty="0" smtClean="0"/>
              <a:t>Discussion Sessions</a:t>
            </a:r>
            <a:r>
              <a:rPr lang="en-GB" sz="4700" dirty="0" smtClean="0"/>
              <a:t>: 24</a:t>
            </a:r>
            <a:r>
              <a:rPr lang="en-GB" sz="4700" baseline="30000" dirty="0" smtClean="0"/>
              <a:t>th</a:t>
            </a:r>
            <a:r>
              <a:rPr lang="en-GB" sz="4700" dirty="0" smtClean="0"/>
              <a:t> June &amp; 22</a:t>
            </a:r>
            <a:r>
              <a:rPr lang="en-GB" sz="4700" baseline="30000" dirty="0" smtClean="0"/>
              <a:t>nd</a:t>
            </a:r>
            <a:r>
              <a:rPr lang="en-GB" sz="4700" dirty="0" smtClean="0"/>
              <a:t> July</a:t>
            </a: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Drinks &amp; Nibbles – ALL WELCOME</a:t>
            </a:r>
          </a:p>
        </p:txBody>
      </p:sp>
      <p:pic>
        <p:nvPicPr>
          <p:cNvPr id="7" name="Picture 6" descr="film_clu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3233601" cy="3714752"/>
          </a:xfrm>
          <a:prstGeom prst="rect">
            <a:avLst/>
          </a:prstGeom>
        </p:spPr>
      </p:pic>
      <p:pic>
        <p:nvPicPr>
          <p:cNvPr id="8" name="Picture 7" descr="3465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0"/>
            <a:ext cx="5715008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Faith Like Potatoes</a:t>
            </a:r>
            <a:endParaRPr lang="en-GB" sz="6600" dirty="0"/>
          </a:p>
        </p:txBody>
      </p:sp>
      <p:sp>
        <p:nvSpPr>
          <p:cNvPr id="5" name="Rectangle 4"/>
          <p:cNvSpPr/>
          <p:nvPr/>
        </p:nvSpPr>
        <p:spPr>
          <a:xfrm>
            <a:off x="428596" y="6000768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http://www.sonypictures.com/homevideo/faithlikepotatoes/clips.html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7" name="Picture 6" descr="FaithLikePotatoes_800x600_WallPaper_V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000240"/>
            <a:ext cx="5072098" cy="3672899"/>
          </a:xfrm>
          <a:prstGeom prst="rect">
            <a:avLst/>
          </a:prstGeom>
        </p:spPr>
      </p:pic>
      <p:pic>
        <p:nvPicPr>
          <p:cNvPr id="3076" name="Picture 4" descr="Product Detail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1571612"/>
            <a:ext cx="1928826" cy="19288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857884" y="342900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Book available at www.amazon.co.uk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Discussion group based around “</a:t>
            </a:r>
            <a:r>
              <a:rPr lang="en-GB" b="1" dirty="0" smtClean="0"/>
              <a:t>Faith like Potatoes</a:t>
            </a:r>
            <a:r>
              <a:rPr lang="en-GB" dirty="0" smtClean="0"/>
              <a:t>” film &amp;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Embracing Christ’s Transforming Power</a:t>
            </a:r>
          </a:p>
          <a:p>
            <a:r>
              <a:rPr lang="en-GB" dirty="0" smtClean="0"/>
              <a:t>Trusting in God’s Sovereignty </a:t>
            </a:r>
          </a:p>
          <a:p>
            <a:r>
              <a:rPr lang="en-GB" dirty="0" smtClean="0"/>
              <a:t>Leading a Faith Based Life</a:t>
            </a:r>
          </a:p>
          <a:p>
            <a:endParaRPr lang="en-GB" dirty="0" smtClean="0"/>
          </a:p>
          <a:p>
            <a:r>
              <a:rPr lang="en-GB" dirty="0" smtClean="0"/>
              <a:t>Please feel free to read the book or just come along to watch the film with friends and lively discussion</a:t>
            </a:r>
            <a:r>
              <a:rPr lang="en-GB" dirty="0" smtClean="0"/>
              <a:t>!!!!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Please speak to Joey or Georgina for details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158</TotalTime>
  <Words>92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FAB Club</vt:lpstr>
      <vt:lpstr>Faith Like Potatoes</vt:lpstr>
      <vt:lpstr>Discussion group based around “Faith like Potatoes” film &amp; 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 Club</dc:title>
  <dc:creator>Shiela</dc:creator>
  <cp:lastModifiedBy>Shiela</cp:lastModifiedBy>
  <cp:revision>20</cp:revision>
  <dcterms:created xsi:type="dcterms:W3CDTF">2011-04-17T17:02:06Z</dcterms:created>
  <dcterms:modified xsi:type="dcterms:W3CDTF">2011-04-18T18:34:45Z</dcterms:modified>
</cp:coreProperties>
</file>